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5" name="Podtytuł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1" name="Symbol zastępczy daty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AEE90D2-ACB3-4F5A-9F89-ADEFA0949243}" type="datetimeFigureOut">
              <a:rPr lang="pl-PL" smtClean="0"/>
              <a:t>2010-05-30</a:t>
            </a:fld>
            <a:endParaRPr lang="pl-PL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37C7CA5-EAF8-4159-B254-817EB2C609C4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EE90D2-ACB3-4F5A-9F89-ADEFA0949243}" type="datetimeFigureOut">
              <a:rPr lang="pl-PL" smtClean="0"/>
              <a:t>2010-05-30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7C7CA5-EAF8-4159-B254-817EB2C609C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AEE90D2-ACB3-4F5A-9F89-ADEFA0949243}" type="datetimeFigureOut">
              <a:rPr lang="pl-PL" smtClean="0"/>
              <a:t>2010-05-30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37C7CA5-EAF8-4159-B254-817EB2C609C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EE90D2-ACB3-4F5A-9F89-ADEFA0949243}" type="datetimeFigureOut">
              <a:rPr lang="pl-PL" smtClean="0"/>
              <a:t>2010-05-30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7C7CA5-EAF8-4159-B254-817EB2C609C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AEE90D2-ACB3-4F5A-9F89-ADEFA0949243}" type="datetimeFigureOut">
              <a:rPr lang="pl-PL" smtClean="0"/>
              <a:t>2010-05-30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37C7CA5-EAF8-4159-B254-817EB2C609C4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EE90D2-ACB3-4F5A-9F89-ADEFA0949243}" type="datetimeFigureOut">
              <a:rPr lang="pl-PL" smtClean="0"/>
              <a:t>2010-05-30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7C7CA5-EAF8-4159-B254-817EB2C609C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EE90D2-ACB3-4F5A-9F89-ADEFA0949243}" type="datetimeFigureOut">
              <a:rPr lang="pl-PL" smtClean="0"/>
              <a:t>2010-05-30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7C7CA5-EAF8-4159-B254-817EB2C609C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EE90D2-ACB3-4F5A-9F89-ADEFA0949243}" type="datetimeFigureOut">
              <a:rPr lang="pl-PL" smtClean="0"/>
              <a:t>2010-05-30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7C7CA5-EAF8-4159-B254-817EB2C609C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AEE90D2-ACB3-4F5A-9F89-ADEFA0949243}" type="datetimeFigureOut">
              <a:rPr lang="pl-PL" smtClean="0"/>
              <a:t>2010-05-30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7C7CA5-EAF8-4159-B254-817EB2C609C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EE90D2-ACB3-4F5A-9F89-ADEFA0949243}" type="datetimeFigureOut">
              <a:rPr lang="pl-PL" smtClean="0"/>
              <a:t>2010-05-30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7C7CA5-EAF8-4159-B254-817EB2C609C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EE90D2-ACB3-4F5A-9F89-ADEFA0949243}" type="datetimeFigureOut">
              <a:rPr lang="pl-PL" smtClean="0"/>
              <a:t>2010-05-30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7C7CA5-EAF8-4159-B254-817EB2C609C4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Symbol zastępczy obrazu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tytułu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1" name="Symbol zastępczy tekstu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7" name="Symbol zastępczy daty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AEE90D2-ACB3-4F5A-9F89-ADEFA0949243}" type="datetimeFigureOut">
              <a:rPr lang="pl-PL" smtClean="0"/>
              <a:t>2010-05-30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37C7CA5-EAF8-4159-B254-817EB2C609C4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Podsumowanie  pracy grupy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err="1" smtClean="0"/>
              <a:t>Cooltur@lni</a:t>
            </a:r>
            <a:endParaRPr lang="pl-PL" dirty="0"/>
          </a:p>
        </p:txBody>
      </p:sp>
    </p:spTree>
  </p:cSld>
  <p:clrMapOvr>
    <a:masterClrMapping/>
  </p:clrMapOvr>
  <p:transition>
    <p:wheel spokes="8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Opracowaliśmy materiały na temat „Ośrodki kultury w  naszym mieście”</a:t>
            </a:r>
            <a:endParaRPr lang="pl-PL" sz="24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pl-PL" dirty="0" smtClean="0"/>
              <a:t>Instytucje kultury i ich działania 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/>
              <a:t> </a:t>
            </a:r>
            <a:r>
              <a:rPr lang="pl-PL" dirty="0" smtClean="0"/>
              <a:t>Amatorzy</a:t>
            </a:r>
            <a:endParaRPr lang="pl-PL" dirty="0"/>
          </a:p>
        </p:txBody>
      </p:sp>
      <p:pic>
        <p:nvPicPr>
          <p:cNvPr id="7" name="Obraz 6" descr="4bf6c1e27f5dbplakat_Dni_Lewi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5786" y="2928934"/>
            <a:ext cx="2548682" cy="3571876"/>
          </a:xfrm>
          <a:prstGeom prst="rect">
            <a:avLst/>
          </a:prstGeom>
        </p:spPr>
      </p:pic>
      <p:pic>
        <p:nvPicPr>
          <p:cNvPr id="8" name="Obraz 7" descr="RADOZE~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628" y="3071810"/>
            <a:ext cx="2657338" cy="1500198"/>
          </a:xfrm>
          <a:prstGeom prst="rect">
            <a:avLst/>
          </a:prstGeom>
        </p:spPr>
      </p:pic>
    </p:spTree>
  </p:cSld>
  <p:clrMapOvr>
    <a:masterClrMapping/>
  </p:clrMapOvr>
  <p:transition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Wykonaliśmy: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</a:t>
            </a:r>
            <a:r>
              <a:rPr lang="pl-PL" dirty="0" smtClean="0"/>
              <a:t>ywiady z ciekawymi ludźmi,</a:t>
            </a:r>
          </a:p>
          <a:p>
            <a:r>
              <a:rPr lang="pl-PL" dirty="0"/>
              <a:t>z</a:t>
            </a:r>
            <a:r>
              <a:rPr lang="pl-PL" dirty="0" smtClean="0"/>
              <a:t>djęcia,</a:t>
            </a:r>
          </a:p>
          <a:p>
            <a:r>
              <a:rPr lang="pl-PL" dirty="0"/>
              <a:t>n</a:t>
            </a:r>
            <a:r>
              <a:rPr lang="pl-PL" dirty="0" smtClean="0"/>
              <a:t>agrania fragmentów utworów muzycznych,</a:t>
            </a:r>
          </a:p>
          <a:p>
            <a:r>
              <a:rPr lang="pl-PL" dirty="0"/>
              <a:t>f</a:t>
            </a:r>
            <a:r>
              <a:rPr lang="pl-PL" dirty="0" smtClean="0"/>
              <a:t>ilm przedstawiający efekty naszej pracy.</a:t>
            </a:r>
          </a:p>
          <a:p>
            <a:endParaRPr lang="pl-PL" dirty="0"/>
          </a:p>
        </p:txBody>
      </p:sp>
    </p:spTree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Pracowaliśmy w programach: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Microsoft Word</a:t>
            </a:r>
          </a:p>
          <a:p>
            <a:r>
              <a:rPr lang="pl-PL" dirty="0" smtClean="0"/>
              <a:t>Microsoft Power Point</a:t>
            </a:r>
          </a:p>
          <a:p>
            <a:r>
              <a:rPr lang="pl-PL" dirty="0" err="1" smtClean="0"/>
              <a:t>Movie</a:t>
            </a:r>
            <a:r>
              <a:rPr lang="pl-PL" dirty="0" smtClean="0"/>
              <a:t> </a:t>
            </a:r>
            <a:r>
              <a:rPr lang="pl-PL" dirty="0" err="1" smtClean="0"/>
              <a:t>Maker</a:t>
            </a:r>
            <a:endParaRPr lang="pl-PL" dirty="0" smtClean="0"/>
          </a:p>
          <a:p>
            <a:r>
              <a:rPr lang="pl-PL" dirty="0" smtClean="0"/>
              <a:t>Microsoft Publisher</a:t>
            </a:r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ransition>
    <p:wipe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y">
  <a:themeElements>
    <a:clrScheme name="Bogaty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gaty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gaty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25</TotalTime>
  <Words>55</Words>
  <Application>Microsoft Office PowerPoint</Application>
  <PresentationFormat>Pokaz na ekranie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5" baseType="lpstr">
      <vt:lpstr>Bogaty</vt:lpstr>
      <vt:lpstr>Podsumowanie  pracy grupy</vt:lpstr>
      <vt:lpstr>Opracowaliśmy materiały na temat „Ośrodki kultury w  naszym mieście”</vt:lpstr>
      <vt:lpstr>Wykonaliśmy: </vt:lpstr>
      <vt:lpstr>Pracowaliśmy w programach: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Podsumowanie  pracy grupy</dc:title>
  <dc:creator>Magda</dc:creator>
  <cp:lastModifiedBy>Magda</cp:lastModifiedBy>
  <cp:revision>3</cp:revision>
  <dcterms:created xsi:type="dcterms:W3CDTF">2010-05-30T12:50:34Z</dcterms:created>
  <dcterms:modified xsi:type="dcterms:W3CDTF">2010-05-30T13:15:39Z</dcterms:modified>
</cp:coreProperties>
</file>